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B9B61C2-E61C-4E3E-B18E-B8340B0B0413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FDF3BC5-BB93-4743-A1DA-730E34165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www.voki.com/" TargetMode="External"/><Relationship Id="rId7" Type="http://schemas.openxmlformats.org/officeDocument/2006/relationships/hyperlink" Target="http://www.prezi.com/" TargetMode="External"/><Relationship Id="rId2" Type="http://schemas.openxmlformats.org/officeDocument/2006/relationships/hyperlink" Target="http://mslouie3.pbworks.com/El-vocabulario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voiciethread.com/" TargetMode="External"/><Relationship Id="rId5" Type="http://schemas.openxmlformats.org/officeDocument/2006/relationships/hyperlink" Target="http://www.glogster.com/" TargetMode="External"/><Relationship Id="rId4" Type="http://schemas.openxmlformats.org/officeDocument/2006/relationships/hyperlink" Target="http://www.slid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Technology</a:t>
            </a:r>
            <a:br>
              <a:rPr lang="en-US" dirty="0" smtClean="0"/>
            </a:b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 smtClean="0"/>
              <a:t> Vocabulary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505200"/>
            <a:ext cx="5789558" cy="27432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Student-led Vocabulary Instruction</a:t>
            </a:r>
          </a:p>
          <a:p>
            <a:pPr algn="ctr"/>
            <a:r>
              <a:rPr lang="en-US" dirty="0" smtClean="0"/>
              <a:t>By</a:t>
            </a:r>
          </a:p>
          <a:p>
            <a:pPr algn="ctr"/>
            <a:r>
              <a:rPr lang="en-US" dirty="0" smtClean="0"/>
              <a:t> Luann Smith </a:t>
            </a:r>
          </a:p>
          <a:p>
            <a:pPr algn="ctr"/>
            <a:r>
              <a:rPr lang="en-US" dirty="0" smtClean="0"/>
              <a:t>Spanish Instructor,</a:t>
            </a:r>
          </a:p>
          <a:p>
            <a:pPr algn="ctr"/>
            <a:r>
              <a:rPr lang="en-US" dirty="0" smtClean="0"/>
              <a:t>Portsmouth Public Schools</a:t>
            </a:r>
          </a:p>
          <a:p>
            <a:pPr algn="ctr"/>
            <a:r>
              <a:rPr lang="en-US" dirty="0" smtClean="0"/>
              <a:t>Wiki</a:t>
            </a:r>
            <a:r>
              <a:rPr lang="en-US" smtClean="0"/>
              <a:t>: mslouie3.pbworks.com</a:t>
            </a:r>
            <a:endParaRPr lang="en-US" dirty="0" smtClean="0"/>
          </a:p>
          <a:p>
            <a:pPr algn="ctr"/>
            <a:r>
              <a:rPr lang="en-US" dirty="0" smtClean="0"/>
              <a:t>E-mail:  luann.smith@pps.k12.va.us</a:t>
            </a:r>
          </a:p>
          <a:p>
            <a:pPr algn="ctr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point method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Choose a picture or clip art to represent the vocabulary word.</a:t>
            </a:r>
          </a:p>
          <a:p>
            <a:r>
              <a:rPr lang="en-US" dirty="0" smtClean="0"/>
              <a:t>Type the word with its definition.</a:t>
            </a:r>
          </a:p>
          <a:p>
            <a:r>
              <a:rPr lang="en-US" dirty="0" smtClean="0"/>
              <a:t>Go to insert and choose a shape, place it in the power point.</a:t>
            </a:r>
          </a:p>
          <a:p>
            <a:r>
              <a:rPr lang="en-US" dirty="0" smtClean="0"/>
              <a:t>Choose “add effect” from custom animation and have the shape move to cover the word or the definition.</a:t>
            </a:r>
          </a:p>
          <a:p>
            <a:r>
              <a:rPr lang="en-US" dirty="0" smtClean="0"/>
              <a:t>Go to insert and choose “media clips”, then choose “record sound”.  Follow the instructions.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estudiante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student</a:t>
            </a:r>
            <a:endParaRPr lang="en-US" sz="2800" dirty="0"/>
          </a:p>
        </p:txBody>
      </p:sp>
      <p:pic>
        <p:nvPicPr>
          <p:cNvPr id="1026" name="Picture 2" descr="C:\Documents and Settings\luann.smith\Local Settings\Temporary Internet Files\Content.IE5\U1PE6ZH0\MC900088738[1]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330" b="6330"/>
          <a:stretch>
            <a:fillRect/>
          </a:stretch>
        </p:blipFill>
        <p:spPr bwMode="auto">
          <a:xfrm rot="21380616">
            <a:off x="533400" y="990600"/>
            <a:ext cx="4206240" cy="4206240"/>
          </a:xfrm>
          <a:prstGeom prst="rect">
            <a:avLst/>
          </a:prstGeom>
          <a:noFill/>
        </p:spPr>
      </p:pic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315200" y="6096000"/>
            <a:ext cx="304800" cy="3048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410200" y="1524000"/>
            <a:ext cx="2971800" cy="533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416 -0.15 L 0.00416 0.1833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El maestro</a:t>
            </a:r>
            <a:endParaRPr lang="en-US" sz="4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teacher (masculino)</a:t>
            </a:r>
            <a:endParaRPr lang="en-US" sz="280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3075" name="Picture 3" descr="C:\Documents and Settings\luann.smith\Local Settings\Temporary Internet Files\Content.IE5\H69VU17E\MC9000207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066800"/>
            <a:ext cx="4191000" cy="4038600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686800" y="6248400"/>
            <a:ext cx="304800" cy="3048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410200" y="1143000"/>
            <a:ext cx="35052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-0.16666 L -3.33333E-6 0.1555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 </a:t>
            </a:r>
            <a:r>
              <a:rPr lang="en-US" dirty="0" err="1" smtClean="0"/>
              <a:t>pizarra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257800" y="3200400"/>
            <a:ext cx="3429000" cy="1920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Chalkboard</a:t>
            </a:r>
            <a:endParaRPr lang="en-US" sz="28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pic>
        <p:nvPicPr>
          <p:cNvPr id="5123" name="Picture 3" descr="C:\Documents and Settings\luann.smith\Local Settings\Temporary Internet Files\Content.IE5\H69VU17E\MC9002811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6800"/>
            <a:ext cx="4023933" cy="4267200"/>
          </a:xfrm>
          <a:prstGeom prst="rect">
            <a:avLst/>
          </a:prstGeom>
          <a:noFill/>
        </p:spPr>
      </p:pic>
      <p:sp>
        <p:nvSpPr>
          <p:cNvPr id="10" name="Rounded Rectangle 9"/>
          <p:cNvSpPr/>
          <p:nvPr/>
        </p:nvSpPr>
        <p:spPr>
          <a:xfrm>
            <a:off x="5334000" y="1371600"/>
            <a:ext cx="25146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1534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417 -0.18889 L 0.00417 0.1444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bandera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0" y="3429000"/>
            <a:ext cx="3429000" cy="1920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Flag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4099" name="Picture 3" descr="C:\Documents and Settings\luann.smith\Local Settings\Temporary Internet Files\Content.IE5\H69VU17E\MM90017826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4267200" cy="4267200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5410200" y="1600200"/>
            <a:ext cx="2438400" cy="533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2296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1.11022E-16 -0.18333 L 1.11022E-16 0.1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La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clase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 de Sra. Smith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10200" y="4572000"/>
            <a:ext cx="3526302" cy="1927274"/>
          </a:xfrm>
          <a:solidFill>
            <a:schemeClr val="bg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Websites utilized:</a:t>
            </a:r>
          </a:p>
          <a:p>
            <a:r>
              <a:rPr lang="en-US" sz="3000" dirty="0" smtClean="0">
                <a:solidFill>
                  <a:schemeClr val="bg2">
                    <a:lumMod val="75000"/>
                  </a:schemeClr>
                </a:solidFill>
              </a:rPr>
              <a:t>Websites Utilized</a:t>
            </a:r>
          </a:p>
          <a:p>
            <a:r>
              <a:rPr lang="en-US" sz="2000" b="1" dirty="0" smtClean="0">
                <a:hlinkClick r:id="rId3"/>
              </a:rPr>
              <a:t>www.voki.com</a:t>
            </a:r>
            <a:endParaRPr lang="en-US" sz="2000" b="1" dirty="0" smtClean="0"/>
          </a:p>
          <a:p>
            <a:r>
              <a:rPr lang="en-US" sz="2000" b="1" dirty="0" smtClean="0">
                <a:hlinkClick r:id="rId4"/>
              </a:rPr>
              <a:t>www.slide.com</a:t>
            </a:r>
            <a:endParaRPr lang="en-US" sz="2000" b="1" dirty="0" smtClean="0"/>
          </a:p>
          <a:p>
            <a:r>
              <a:rPr lang="en-US" sz="2000" b="1" dirty="0" smtClean="0">
                <a:hlinkClick r:id="rId5"/>
              </a:rPr>
              <a:t>www.glogster.com</a:t>
            </a:r>
            <a:endParaRPr lang="en-US" sz="2000" b="1" dirty="0" smtClean="0"/>
          </a:p>
          <a:p>
            <a:r>
              <a:rPr lang="en-US" sz="2000" b="1" dirty="0" smtClean="0">
                <a:hlinkClick r:id="rId6"/>
              </a:rPr>
              <a:t>www.voicethread.com</a:t>
            </a:r>
            <a:endParaRPr lang="en-US" sz="2000" b="1" dirty="0" smtClean="0"/>
          </a:p>
          <a:p>
            <a:r>
              <a:rPr lang="en-US" sz="2000" b="1" dirty="0" smtClean="0">
                <a:hlinkClick r:id="rId7"/>
              </a:rPr>
              <a:t>www.prezi.com</a:t>
            </a:r>
            <a:endParaRPr lang="en-US" sz="2000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614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1143000"/>
            <a:ext cx="4164418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3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00B0F0"/>
      </a:accent1>
      <a:accent2>
        <a:srgbClr val="43DBDF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450</TotalTime>
  <Words>130</Words>
  <Application>Microsoft Office PowerPoint</Application>
  <PresentationFormat>On-screen Show (4:3)</PresentationFormat>
  <Paragraphs>32</Paragraphs>
  <Slides>8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Technology  and  Vocabulary Development</vt:lpstr>
      <vt:lpstr>The power point method</vt:lpstr>
      <vt:lpstr>Slide 3</vt:lpstr>
      <vt:lpstr>El estudiante</vt:lpstr>
      <vt:lpstr>El maestro</vt:lpstr>
      <vt:lpstr>La  pizarra</vt:lpstr>
      <vt:lpstr>La bandera</vt:lpstr>
      <vt:lpstr>La clase de Sra. Smith</vt:lpstr>
    </vt:vector>
  </TitlesOfParts>
  <Company>Portsmouth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 and  Vocabulary Development</dc:title>
  <dc:creator>LUANN.SMITH</dc:creator>
  <cp:lastModifiedBy>LUANN.SMITH</cp:lastModifiedBy>
  <cp:revision>49</cp:revision>
  <dcterms:created xsi:type="dcterms:W3CDTF">2010-07-20T21:17:03Z</dcterms:created>
  <dcterms:modified xsi:type="dcterms:W3CDTF">2010-07-27T14:21:50Z</dcterms:modified>
</cp:coreProperties>
</file>